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914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64DE79-268F-4C1A-8933-263129D2AF90}" type="datetime1">
              <a:rPr lang="en-US"/>
              <a:pPr lvl="0">
                <a:defRPr lang="ko-KR" altLang="en-US"/>
              </a:pPr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8F63A3B-78C7-47BE-AE5E-E10140E0464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E8EA75A-6F37-4131-BF41-BADFB2E8B158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96BBD3D-2EFD-4B17-B8DC-A9BC087423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2742" y="3097049"/>
            <a:ext cx="3451150" cy="6639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 이름 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M2 – Marry Me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endParaRPr lang="en-US" altLang="ko-KR" sz="1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팀장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조은비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팀원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박재하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이응진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정도원</a:t>
            </a:r>
            <a:endParaRPr lang="ko-KR" altLang="en-US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grpSp>
        <p:nvGrpSpPr>
          <p:cNvPr id="8" name="그룹 7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  <a:solidFill>
            <a:srgbClr val="1a92b4"/>
          </a:solidFill>
        </p:grpSpPr>
        <p:sp>
          <p:nvSpPr>
            <p:cNvPr id="10" name="직사각형 9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Semi Project 1</a:t>
            </a:r>
            <a:r>
              <a:rPr lang="ko-KR" altLang="en-US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조</a:t>
            </a:r>
            <a:endParaRPr lang="ko-KR" altLang="en-US" sz="12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/>
              <a:ea typeface="Noto Sans Korean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224" y="4635959"/>
            <a:ext cx="10046328" cy="1524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387" y="884026"/>
            <a:ext cx="4036843" cy="215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732089" y="2442217"/>
            <a:ext cx="3128509" cy="2616373"/>
            <a:chOff x="6839588" y="1620962"/>
            <a:chExt cx="2117690" cy="2171664"/>
          </a:xfrm>
        </p:grpSpPr>
        <p:sp>
          <p:nvSpPr>
            <p:cNvPr id="25" name="타원 24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9588" y="3543014"/>
              <a:ext cx="2117689" cy="249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기타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88407" y="2086432"/>
              <a:ext cx="1087062" cy="93959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메일 인증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우편 주소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차트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실시간 채팅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" y="1547072"/>
            <a:ext cx="3063951" cy="376385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rcRect l="1010" t="4640" r="1210" b="5410"/>
          <a:stretch>
            <a:fillRect/>
          </a:stretch>
        </p:blipFill>
        <p:spPr>
          <a:xfrm>
            <a:off x="4257505" y="1694868"/>
            <a:ext cx="3385408" cy="370929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0980" y="1618550"/>
            <a:ext cx="3809999" cy="36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Design Focus(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설계 주안점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99F38-4C51-4100-91A7-019B40C7F816}"/>
              </a:ext>
            </a:extLst>
          </p:cNvPr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44AF7E29-7AB5-4C51-A3A8-F70F4EA1E6E6}"/>
                </a:ext>
              </a:extLst>
            </p:cNvPr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다양한 웨딩 정보 비교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&amp;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검색을 통해 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  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편리하게 이용가능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모바일 청첩장 서비스를 통해 편리하게 공유</a:t>
              </a:r>
              <a:endParaRPr lang="en-US" altLang="ko-KR" sz="1600" dirty="0"/>
            </a:p>
            <a:p>
              <a:pPr>
                <a:lnSpc>
                  <a:spcPct val="13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E0A0B1-F3BC-4FDA-BE7B-B739ADAA8C7F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B61D-4ECB-45CA-AE5D-D6CDA9A4B9ED}"/>
              </a:ext>
            </a:extLst>
          </p:cNvPr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6">
            <a:extLst>
              <a:ext uri="{FF2B5EF4-FFF2-40B4-BE49-F238E27FC236}">
                <a16:creationId xmlns:a16="http://schemas.microsoft.com/office/drawing/2014/main" id="{9A742AA2-D151-4124-88D4-23F0F560D74B}"/>
              </a:ext>
            </a:extLst>
          </p:cNvPr>
          <p:cNvSpPr/>
          <p:nvPr/>
        </p:nvSpPr>
        <p:spPr>
          <a:xfrm>
            <a:off x="1915917" y="4288389"/>
            <a:ext cx="2635198" cy="1262735"/>
          </a:xfrm>
          <a:custGeom>
            <a:avLst/>
            <a:gdLst>
              <a:gd name="connsiteX0" fmla="*/ 1914939 w 3829878"/>
              <a:gd name="connsiteY0" fmla="*/ 0 h 1914939"/>
              <a:gd name="connsiteX1" fmla="*/ 3829878 w 3829878"/>
              <a:gd name="connsiteY1" fmla="*/ 1914939 h 1914939"/>
              <a:gd name="connsiteX2" fmla="*/ 3346175 w 3829878"/>
              <a:gd name="connsiteY2" fmla="*/ 1914939 h 1914939"/>
              <a:gd name="connsiteX3" fmla="*/ 3338786 w 3829878"/>
              <a:gd name="connsiteY3" fmla="*/ 1768605 h 1914939"/>
              <a:gd name="connsiteX4" fmla="*/ 1914940 w 3829878"/>
              <a:gd name="connsiteY4" fmla="*/ 483705 h 1914939"/>
              <a:gd name="connsiteX5" fmla="*/ 491095 w 3829878"/>
              <a:gd name="connsiteY5" fmla="*/ 1768605 h 1914939"/>
              <a:gd name="connsiteX6" fmla="*/ 483705 w 3829878"/>
              <a:gd name="connsiteY6" fmla="*/ 1914939 h 1914939"/>
              <a:gd name="connsiteX7" fmla="*/ 0 w 3829878"/>
              <a:gd name="connsiteY7" fmla="*/ 1914939 h 1914939"/>
              <a:gd name="connsiteX8" fmla="*/ 1914939 w 3829878"/>
              <a:gd name="connsiteY8" fmla="*/ 0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878" h="1914939">
                <a:moveTo>
                  <a:pt x="1914939" y="0"/>
                </a:moveTo>
                <a:cubicBezTo>
                  <a:pt x="2972531" y="0"/>
                  <a:pt x="3829878" y="857347"/>
                  <a:pt x="3829878" y="1914939"/>
                </a:cubicBezTo>
                <a:lnTo>
                  <a:pt x="3346175" y="1914939"/>
                </a:lnTo>
                <a:lnTo>
                  <a:pt x="3338786" y="1768605"/>
                </a:lnTo>
                <a:cubicBezTo>
                  <a:pt x="3265492" y="1046896"/>
                  <a:pt x="2655986" y="483705"/>
                  <a:pt x="1914940" y="483705"/>
                </a:cubicBezTo>
                <a:cubicBezTo>
                  <a:pt x="1173894" y="483705"/>
                  <a:pt x="564388" y="1046896"/>
                  <a:pt x="491095" y="1768605"/>
                </a:cubicBezTo>
                <a:lnTo>
                  <a:pt x="483705" y="1914939"/>
                </a:lnTo>
                <a:lnTo>
                  <a:pt x="0" y="1914939"/>
                </a:lnTo>
                <a:cubicBezTo>
                  <a:pt x="0" y="857347"/>
                  <a:pt x="857347" y="0"/>
                  <a:pt x="1914939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1D908B-0E28-44E9-899F-8F1058713019}"/>
              </a:ext>
            </a:extLst>
          </p:cNvPr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8" name="자유형 6">
              <a:extLst>
                <a:ext uri="{FF2B5EF4-FFF2-40B4-BE49-F238E27FC236}">
                  <a16:creationId xmlns:a16="http://schemas.microsoft.com/office/drawing/2014/main" id="{F3C4A35B-F3D7-4A3F-AE68-DA84BBF92B04}"/>
                </a:ext>
              </a:extLst>
            </p:cNvPr>
            <p:cNvSpPr/>
            <p:nvPr/>
          </p:nvSpPr>
          <p:spPr>
            <a:xfrm>
              <a:off x="7851224" y="4279907"/>
              <a:ext cx="2635198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9C11A5-CD4A-41DC-ADD2-B8136A242CA3}"/>
                </a:ext>
              </a:extLst>
            </p:cNvPr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32AC1-92EB-484B-B78F-796CC83C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1654" y="4781789"/>
                <a:ext cx="888545" cy="88854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78C50-20AE-4107-AE45-8BC1EB065CEF}"/>
                  </a:ext>
                </a:extLst>
              </p:cNvPr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rPr>
                  <a:t>사용자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461D0B-F173-4807-8FB3-580BE8943362}"/>
              </a:ext>
            </a:extLst>
          </p:cNvPr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D6AC704E-4C70-47AE-BB93-42C009145AFB}"/>
                </a:ext>
              </a:extLst>
            </p:cNvPr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B6987-4037-457E-B358-2C5BCFCD7C7E}"/>
                </a:ext>
              </a:extLst>
            </p:cNvPr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업체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홍보 할 수 있는 기회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사이트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정보를 제공하고 청첩장 홍보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8157EC-E950-43D7-8198-92639518491B}"/>
              </a:ext>
            </a:extLst>
          </p:cNvPr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E9D556-3B2D-406B-9ADA-48D4667F7ECC}"/>
                </a:ext>
              </a:extLst>
            </p:cNvPr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공급자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CFCAEEB-6412-4B53-B0CB-FAF68829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999" y="4790271"/>
              <a:ext cx="1103034" cy="1019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7865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Development environment(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개발환경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grpSp>
        <p:nvGrpSpPr>
          <p:cNvPr id="68" name="그룹 67"/>
          <p:cNvGrpSpPr/>
          <p:nvPr/>
        </p:nvGrpSpPr>
        <p:grpSpPr>
          <a:xfrm rot="0">
            <a:off x="884790" y="1834145"/>
            <a:ext cx="10043362" cy="4593095"/>
            <a:chOff x="831152" y="1471721"/>
            <a:chExt cx="10918484" cy="5262315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831152" y="1471721"/>
              <a:ext cx="10918483" cy="2635197"/>
              <a:chOff x="86684" y="2323844"/>
              <a:chExt cx="10134184" cy="2635197"/>
            </a:xfrm>
          </p:grpSpPr>
          <p:sp>
            <p:nvSpPr>
              <p:cNvPr id="34" name="자유형 9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 rot="0">
                <a:off x="86686" y="2323844"/>
                <a:ext cx="8166514" cy="2635197"/>
                <a:chOff x="1308581" y="3494140"/>
                <a:chExt cx="9536737" cy="2635198"/>
              </a:xfrm>
              <a:solidFill>
                <a:srgbClr val="1a92b4"/>
              </a:solidFill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2" name="자유형 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66907" y="3259109"/>
                <a:ext cx="1481970" cy="764665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38042" y="2998561"/>
                <a:ext cx="1354625" cy="135462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351280" y="3053726"/>
                <a:ext cx="1547262" cy="1299459"/>
              </a:xfrm>
              <a:prstGeom prst="rect">
                <a:avLst/>
              </a:prstGeom>
            </p:spPr>
          </p:pic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01233" y="4831292"/>
              <a:ext cx="5860049" cy="12532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63763" y="2229007"/>
              <a:ext cx="1121530" cy="1272057"/>
            </a:xfrm>
            <a:prstGeom prst="rect">
              <a:avLst/>
            </a:prstGeom>
          </p:spPr>
        </p:pic>
        <p:sp>
          <p:nvSpPr>
            <p:cNvPr id="60" name="자유형 11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8"/>
            <p:cNvSpPr/>
            <p:nvPr/>
          </p:nvSpPr>
          <p:spPr>
            <a:xfrm>
              <a:off x="4879295" y="4092800"/>
              <a:ext cx="2461384" cy="133171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11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4"/>
            <p:cNvSpPr/>
            <p:nvPr/>
          </p:nvSpPr>
          <p:spPr>
            <a:xfrm>
              <a:off x="7015795" y="4104226"/>
              <a:ext cx="251531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4"/>
            <p:cNvSpPr/>
            <p:nvPr/>
          </p:nvSpPr>
          <p:spPr>
            <a:xfrm>
              <a:off x="2683663" y="4079921"/>
              <a:ext cx="2505030" cy="1336516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WBS(Work Breakdown Structure)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3573FB-E559-4162-8E16-1EEE924E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353853"/>
            <a:ext cx="11917023" cy="46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ERD(Entity Relationship Diagram)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CE81D-5ED1-4BB0-BC6B-6BCDCB0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6" y="1191568"/>
            <a:ext cx="10926379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502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회원 관리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10" y="1586039"/>
            <a:ext cx="11795489" cy="5088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COMMON TABLE : </a:t>
            </a:r>
            <a:r>
              <a:rPr lang="ko-KR" altLang="en-US" sz="2000">
                <a:solidFill>
                  <a:srgbClr val="28403b"/>
                </a:solidFill>
              </a:rPr>
              <a:t>기본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MEMBER TABLE : </a:t>
            </a:r>
            <a:r>
              <a:rPr lang="ko-KR" altLang="en-US" sz="2000">
                <a:solidFill>
                  <a:srgbClr val="28403b"/>
                </a:solidFill>
              </a:rPr>
              <a:t>회원 추가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EXTRA TABLE : </a:t>
            </a:r>
            <a:r>
              <a:rPr lang="ko-KR" altLang="en-US" sz="2000">
                <a:solidFill>
                  <a:srgbClr val="28403b"/>
                </a:solidFill>
              </a:rPr>
              <a:t>웨딩 정보 추가 테이블</a:t>
            </a:r>
            <a:r>
              <a:rPr lang="en-US" altLang="ko-KR" sz="2000">
                <a:solidFill>
                  <a:srgbClr val="28403b"/>
                </a:solidFill>
              </a:rPr>
              <a:t> </a:t>
            </a:r>
            <a:endParaRPr lang="ko-KR" altLang="en-US" sz="2000">
              <a:solidFill>
                <a:srgbClr val="28403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회원 정보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B0C55D5-4F9E-4419-83D0-8A9C5514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" y="1547808"/>
            <a:ext cx="11486888" cy="4974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1475-A7E1-409B-931E-4985233380EB}"/>
              </a:ext>
            </a:extLst>
          </p:cNvPr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RESERVATION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예약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BOOKMARK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즐겨 찾기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BLACKLIST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블랙리스트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REPORT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신고하기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725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게시판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90252-1E45-43C9-BBA5-810CC18B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0" y="1634754"/>
            <a:ext cx="11041775" cy="454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E59C9-81B5-4260-984D-ABBC78B6F18D}"/>
              </a:ext>
            </a:extLst>
          </p:cNvPr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BOARD TABLE 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공지사항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REVIEW TABLE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후기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QNA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질문과 답변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UPLOAD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 테이블</a:t>
            </a:r>
          </a:p>
        </p:txBody>
      </p:sp>
    </p:spTree>
    <p:extLst>
      <p:ext uri="{BB962C8B-B14F-4D97-AF65-F5344CB8AC3E}">
        <p14:creationId xmlns:p14="http://schemas.microsoft.com/office/powerpoint/2010/main" val="15630299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청첩장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219" y="1850728"/>
            <a:ext cx="8682754" cy="358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INVITATION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청첩장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COMMENT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방명록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9593" y="0"/>
            <a:ext cx="6073140" cy="60206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44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CONTENTS</a:t>
            </a:r>
            <a:endParaRPr lang="ko-KR" altLang="en-US" sz="44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1. A general outline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2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Implementation function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3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Design Focus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4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Development environment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5. WBS(Work Breakdown Structure)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6. ERD(Entity Relationship Diagram) 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7. Class Diagram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8. Group Member and Roles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9. Schedule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576" y="382061"/>
            <a:ext cx="6969889" cy="578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기본 정보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925" y="969336"/>
            <a:ext cx="10008424" cy="5726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회원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실내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8CB6A44-0715-49E5-8AB9-C7B3735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1" y="1414888"/>
            <a:ext cx="9866897" cy="50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업체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테이블, 벽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17DF630-D8E7-4278-B201-8D4395CB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1294725"/>
            <a:ext cx="11011153" cy="5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5437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게시판 클래스</a:t>
            </a: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벽, 실내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C21FBDF-B99E-43F7-B6C3-DAFFDACD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2" y="1367553"/>
            <a:ext cx="10750462" cy="47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질문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&amp;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답변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FEE987-CF10-45C9-A8EF-95C26051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" y="1553670"/>
            <a:ext cx="10877258" cy="49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후기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65F92-59CF-4E89-87BA-DFA77A53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9" y="1513211"/>
            <a:ext cx="10827143" cy="47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9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99449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청첩장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/ 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신고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80BF35-F02C-4E3B-83A1-B815CA5B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39" y="1359462"/>
            <a:ext cx="10825036" cy="4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2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 err="1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유틸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C65F6F-0BA8-4F69-BAB4-DAEFBD00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" y="1336675"/>
            <a:ext cx="108140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0A85D87-0FCE-4287-8436-81CD303E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0" y="1784449"/>
            <a:ext cx="4342243" cy="40233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93B656-9623-4DEB-A050-9B8788E5ED70}"/>
              </a:ext>
            </a:extLst>
          </p:cNvPr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7A849-E67E-492E-8823-091D35F64144}"/>
              </a:ext>
            </a:extLst>
          </p:cNvPr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FD236-3C42-41AE-B6B9-3CE8EC91F8ED}"/>
              </a:ext>
            </a:extLst>
          </p:cNvPr>
          <p:cNvSpPr txBox="1"/>
          <p:nvPr/>
        </p:nvSpPr>
        <p:spPr>
          <a:xfrm>
            <a:off x="625005" y="457635"/>
            <a:ext cx="56283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Group Member and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93DE5-769E-4015-A378-F249384AD2F8}"/>
              </a:ext>
            </a:extLst>
          </p:cNvPr>
          <p:cNvSpPr txBox="1"/>
          <p:nvPr/>
        </p:nvSpPr>
        <p:spPr>
          <a:xfrm>
            <a:off x="6253341" y="178444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조은비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SNS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공유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게시판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6799B-30D5-4FD1-A23C-6BA5A707531D}"/>
              </a:ext>
            </a:extLst>
          </p:cNvPr>
          <p:cNvSpPr txBox="1"/>
          <p:nvPr/>
        </p:nvSpPr>
        <p:spPr>
          <a:xfrm>
            <a:off x="8538356" y="1793564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검색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C7AD8-64AD-4B50-8E85-162DE49B0193}"/>
              </a:ext>
            </a:extLst>
          </p:cNvPr>
          <p:cNvSpPr txBox="1"/>
          <p:nvPr/>
        </p:nvSpPr>
        <p:spPr>
          <a:xfrm>
            <a:off x="6253341" y="2826973"/>
            <a:ext cx="264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박재하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로그인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회원가입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6A3DC-3C76-4C4B-AEDA-D60EB4433290}"/>
              </a:ext>
            </a:extLst>
          </p:cNvPr>
          <p:cNvSpPr txBox="1"/>
          <p:nvPr/>
        </p:nvSpPr>
        <p:spPr>
          <a:xfrm>
            <a:off x="8538356" y="2836088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MYPAGE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17EE60-B624-4FFA-9827-4BFBCF17487E}"/>
              </a:ext>
            </a:extLst>
          </p:cNvPr>
          <p:cNvSpPr txBox="1"/>
          <p:nvPr/>
        </p:nvSpPr>
        <p:spPr>
          <a:xfrm>
            <a:off x="6253341" y="386949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이응진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전화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메일 연결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QR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코드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AAD59F-069C-402C-B206-2DE2BEDD8A91}"/>
              </a:ext>
            </a:extLst>
          </p:cNvPr>
          <p:cNvSpPr txBox="1"/>
          <p:nvPr/>
        </p:nvSpPr>
        <p:spPr>
          <a:xfrm>
            <a:off x="8538356" y="3878612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비교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FC810-1912-4D79-B4CE-F886CC5F9FFF}"/>
              </a:ext>
            </a:extLst>
          </p:cNvPr>
          <p:cNvSpPr txBox="1"/>
          <p:nvPr/>
        </p:nvSpPr>
        <p:spPr>
          <a:xfrm>
            <a:off x="6253341" y="4912021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정도원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지도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실시간 채팅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0FD9DB-7F1E-4874-8A4B-4EA158213C60}"/>
              </a:ext>
            </a:extLst>
          </p:cNvPr>
          <p:cNvSpPr txBox="1"/>
          <p:nvPr/>
        </p:nvSpPr>
        <p:spPr>
          <a:xfrm>
            <a:off x="8538356" y="4921136"/>
            <a:ext cx="2401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동영상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lvl="1"/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431683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Schedule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일정 계획표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)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 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749874" y="1261406"/>
          <a:ext cx="10460156" cy="5233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850"/>
                <a:gridCol w="1133864"/>
                <a:gridCol w="392957"/>
                <a:gridCol w="412396"/>
                <a:gridCol w="412397"/>
                <a:gridCol w="412396"/>
                <a:gridCol w="412397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</a:tblGrid>
              <a:tr h="322425">
                <a:tc rowSpan="2"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20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일정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gridSpan="2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1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2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3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4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row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설계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및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기획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주제 선정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 기획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200"/>
                        <a:t>DB&amp;Class </a:t>
                      </a:r>
                      <a:r>
                        <a:rPr lang="ko-KR" altLang="en-US" sz="1200"/>
                        <a:t>설계</a:t>
                      </a:r>
                      <a:endParaRPr lang="ko-KR" altLang="en-US" sz="12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300"/>
                        <a:t>Diagram</a:t>
                      </a:r>
                      <a:endParaRPr lang="ko-KR" altLang="en-US" sz="13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DB </a:t>
                      </a:r>
                      <a:r>
                        <a:rPr lang="ko-KR" altLang="en-US" sz="1300"/>
                        <a:t>구축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rowSpan="3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통합 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rowSpan="4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테스트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중간테스트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1</a:t>
                      </a:r>
                      <a:r>
                        <a:rPr lang="ko-KR" altLang="en-US" sz="1300"/>
                        <a:t>차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테스트 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2192000" cy="3303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A General Outline(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Bold"/>
              </a:rPr>
              <a:t>개요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결혼 준비 시 필요한 웨딩 홀의 정보를 한눈에 찾아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비교</a:t>
            </a:r>
            <a:r>
              <a:rPr lang="en-US" altLang="ko-KR" sz="3200">
                <a:solidFill>
                  <a:srgbClr val="262626"/>
                </a:solidFill>
                <a:latin typeface="Noto Sans Korean Light"/>
                <a:ea typeface="Noto Sans Korean Light"/>
              </a:rPr>
              <a:t>&amp;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검색</a:t>
            </a:r>
            <a:r>
              <a:rPr lang="ko-KR" altLang="en-US"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할 수 있고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청첩장을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모바일 청첩장 서비스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로 이용 할 수 있는 편리한 웹사이트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Wedding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-The End-</a:t>
            </a:r>
            <a:endParaRPr lang="ko-KR" altLang="en-US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  <a:solidFill>
            <a:srgbClr val="1A92B4"/>
          </a:solidFill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B0720-4BDA-4C82-B972-EDE0BB22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824152"/>
            <a:ext cx="10761552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A1F90-6B79-43AE-8F55-6E4081A11696}"/>
              </a:ext>
            </a:extLst>
          </p:cNvPr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Thank you for listening presentation</a:t>
            </a:r>
            <a:endParaRPr lang="ko-KR" altLang="en-US" sz="1200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865024" y="2408232"/>
            <a:ext cx="3376615" cy="2708481"/>
            <a:chOff x="1069512" y="1620962"/>
            <a:chExt cx="2035339" cy="2201412"/>
          </a:xfrm>
        </p:grpSpPr>
        <p:sp>
          <p:nvSpPr>
            <p:cNvPr id="13" name="TextBox 12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청첩장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49615" y="1975452"/>
              <a:ext cx="816190" cy="108507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반응형 웹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네비게이션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SNS </a:t>
            </a:r>
            <a:r>
              <a:rPr lang="ko-KR" altLang="en-US" sz="2000">
                <a:solidFill>
                  <a:srgbClr val="6e6e6e"/>
                </a:solidFill>
              </a:rPr>
              <a:t>공유 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전화 </a:t>
            </a:r>
            <a:r>
              <a:rPr lang="en-US" altLang="ko-KR" sz="2000">
                <a:solidFill>
                  <a:srgbClr val="6e6e6e"/>
                </a:solidFill>
              </a:rPr>
              <a:t>/ </a:t>
            </a:r>
            <a:r>
              <a:rPr lang="ko-KR" altLang="en-US" sz="2000">
                <a:solidFill>
                  <a:srgbClr val="6e6e6e"/>
                </a:solidFill>
              </a:rPr>
              <a:t>메일 연결</a:t>
            </a:r>
            <a:endParaRPr lang="ko-KR" altLang="en-US" sz="2000">
              <a:solidFill>
                <a:srgbClr val="6e6e6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결제 시스템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사진</a:t>
            </a:r>
            <a:r>
              <a:rPr lang="en-US" altLang="ko-KR" sz="2000">
                <a:solidFill>
                  <a:srgbClr val="6e6e6e"/>
                </a:solidFill>
              </a:rPr>
              <a:t>/</a:t>
            </a:r>
            <a:r>
              <a:rPr lang="ko-KR" altLang="en-US" sz="2000">
                <a:solidFill>
                  <a:srgbClr val="6e6e6e"/>
                </a:solidFill>
              </a:rPr>
              <a:t>동영상 업로드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QR</a:t>
            </a:r>
            <a:r>
              <a:rPr lang="ko-KR" altLang="en-US" sz="2000">
                <a:solidFill>
                  <a:srgbClr val="6e6e6e"/>
                </a:solidFill>
              </a:rPr>
              <a:t>코드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캘린더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5581" y="1434804"/>
            <a:ext cx="2859797" cy="3988392"/>
          </a:xfrm>
          <a:prstGeom prst="rect">
            <a:avLst/>
          </a:prstGeom>
        </p:spPr>
      </p:pic>
      <p:pic>
        <p:nvPicPr>
          <p:cNvPr id="41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60429" y="1425084"/>
            <a:ext cx="2830638" cy="4007832"/>
          </a:xfrm>
          <a:prstGeom prst="rect">
            <a:avLst/>
          </a:prstGeom>
        </p:spPr>
      </p:pic>
      <p:pic>
        <p:nvPicPr>
          <p:cNvPr id="43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567619" y="1459102"/>
            <a:ext cx="2811199" cy="393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994270" y="1459102"/>
            <a:ext cx="2733444" cy="3939796"/>
          </a:xfrm>
          <a:prstGeom prst="rect">
            <a:avLst/>
          </a:prstGeom>
        </p:spPr>
      </p:pic>
      <p:pic>
        <p:nvPicPr>
          <p:cNvPr id="44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524699" y="1454242"/>
            <a:ext cx="2723724" cy="3949515"/>
          </a:xfrm>
          <a:prstGeom prst="rect">
            <a:avLst/>
          </a:prstGeom>
        </p:spPr>
      </p:pic>
      <p:pic>
        <p:nvPicPr>
          <p:cNvPr id="45" name="그림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49172" y="1522278"/>
            <a:ext cx="2869514" cy="39495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4" name="타원 3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웨딩 검색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9875" y="2054417"/>
              <a:ext cx="828826" cy="1008599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SQL</a:t>
            </a:r>
            <a:r>
              <a:rPr lang="ko-KR" altLang="en-US" sz="2000">
                <a:solidFill>
                  <a:srgbClr val="6e6e6e"/>
                </a:solidFill>
              </a:rPr>
              <a:t>문을 활용한</a:t>
            </a:r>
            <a:r>
              <a:rPr lang="en-US" altLang="ko-KR" sz="2000">
                <a:solidFill>
                  <a:srgbClr val="6e6e6e"/>
                </a:solidFill>
              </a:rPr>
              <a:t> </a:t>
            </a:r>
            <a:r>
              <a:rPr lang="ko-KR" altLang="en-US" sz="2000">
                <a:solidFill>
                  <a:srgbClr val="6e6e6e"/>
                </a:solidFill>
              </a:rPr>
              <a:t>다양한 비교&amp;검색 기능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찾은 정보를 지도로 제공</a:t>
            </a:r>
            <a:endParaRPr lang="en-US" altLang="ko-KR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008" y="1991617"/>
            <a:ext cx="6732535" cy="308858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384" y="765888"/>
            <a:ext cx="3091473" cy="291846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8579" y="3594230"/>
            <a:ext cx="3143580" cy="284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14810"/>
            <a:ext cx="5828502" cy="55418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81" y="1967503"/>
            <a:ext cx="5823940" cy="261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469</ep:Words>
  <ep:PresentationFormat>와이드스크린</ep:PresentationFormat>
  <ep:Paragraphs>146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2016-05-17T16:03:59.000</dcterms:created>
  <dc:creator>황준수</dc:creator>
  <cp:lastModifiedBy>조은비</cp:lastModifiedBy>
  <dcterms:modified xsi:type="dcterms:W3CDTF">2017-10-26T05:55:58.581</dcterms:modified>
  <cp:revision>74</cp:revision>
  <dc:title>PowerPoint 프레젠테이션</dc:title>
  <cp:version>0906.0100.01</cp:version>
</cp:coreProperties>
</file>